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57" r:id="rId4"/>
    <p:sldId id="270" r:id="rId5"/>
    <p:sldId id="271" r:id="rId6"/>
    <p:sldId id="258" r:id="rId7"/>
    <p:sldId id="272" r:id="rId8"/>
    <p:sldId id="273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9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EFB6E-5DF4-47E9-A278-34FC914F4229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2242F-F01F-4755-B185-061E47961D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38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2242F-F01F-4755-B185-061E47961D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05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2020/8/5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en-US" altLang="zh-CN" b="1">
                <a:solidFill>
                  <a:srgbClr val="FFFF00"/>
                </a:solidFill>
              </a:rPr>
              <a:t>SOP </a:t>
            </a:r>
            <a:r>
              <a:rPr lang="en-US" altLang="zh-CN" b="1" smtClean="0">
                <a:solidFill>
                  <a:srgbClr val="FFFF00"/>
                </a:solidFill>
              </a:rPr>
              <a:t>of </a:t>
            </a:r>
            <a:r>
              <a:rPr lang="en-US" altLang="zh-CN" b="1" dirty="0">
                <a:solidFill>
                  <a:srgbClr val="FFFF00"/>
                </a:solidFill>
              </a:rPr>
              <a:t>Configuring </a:t>
            </a:r>
            <a:r>
              <a:rPr lang="en-US" altLang="zh-CN" b="1" dirty="0" smtClean="0">
                <a:solidFill>
                  <a:srgbClr val="FFFF00"/>
                </a:solidFill>
              </a:rPr>
              <a:t>Auto-mail Report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79712" y="2734072"/>
            <a:ext cx="5216624" cy="1126976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</a:rPr>
              <a:t>October 2013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8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1502" y="1412776"/>
            <a:ext cx="4214514" cy="28931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Server Address </a:t>
            </a:r>
            <a:r>
              <a:rPr lang="en-US" altLang="zh-CN" sz="1400" dirty="0" smtClean="0"/>
              <a:t>and</a:t>
            </a:r>
            <a:r>
              <a:rPr lang="en-US" altLang="zh-CN" sz="1400" b="1" dirty="0" smtClean="0"/>
              <a:t> port number </a:t>
            </a:r>
            <a:r>
              <a:rPr lang="en-US" altLang="zh-CN" sz="1400" dirty="0" smtClean="0"/>
              <a:t>can be found in the mail service website.(For Gmail, please type  server address: </a:t>
            </a:r>
            <a:r>
              <a:rPr lang="en-US" altLang="zh-CN" sz="1400" b="1" dirty="0" smtClean="0"/>
              <a:t>smtp.gmail.com</a:t>
            </a:r>
            <a:r>
              <a:rPr lang="en-US" altLang="zh-CN" sz="1400" dirty="0" smtClean="0"/>
              <a:t> and port: </a:t>
            </a:r>
            <a:r>
              <a:rPr lang="en-US" altLang="zh-CN" sz="1400" b="1" dirty="0" smtClean="0"/>
              <a:t>465</a:t>
            </a:r>
            <a:r>
              <a:rPr lang="en-US" altLang="zh-CN" sz="1400" dirty="0" smtClean="0"/>
              <a:t>)</a:t>
            </a:r>
          </a:p>
          <a:p>
            <a:r>
              <a:rPr lang="en-US" altLang="zh-CN" sz="1400" dirty="0" smtClean="0"/>
              <a:t>For SSL email account, open </a:t>
            </a:r>
            <a:r>
              <a:rPr lang="en-US" altLang="zh-CN" sz="1400" dirty="0" smtClean="0">
                <a:solidFill>
                  <a:srgbClr val="FF0000"/>
                </a:solidFill>
              </a:rPr>
              <a:t>PecMail.ini</a:t>
            </a:r>
            <a:r>
              <a:rPr lang="en-US" altLang="zh-CN" sz="1400" dirty="0" smtClean="0"/>
              <a:t> in PecStar installation directory and change to </a:t>
            </a:r>
            <a:r>
              <a:rPr lang="en-US" altLang="zh-CN" sz="1400" b="1" dirty="0" smtClean="0"/>
              <a:t>SSL=1</a:t>
            </a:r>
            <a:r>
              <a:rPr lang="en-US" altLang="zh-CN" sz="1400" dirty="0" smtClean="0"/>
              <a:t>. For non-SSL account, change to </a:t>
            </a:r>
            <a:r>
              <a:rPr lang="en-US" altLang="zh-CN" sz="1400" b="1" dirty="0" smtClean="0"/>
              <a:t>SSL=0</a:t>
            </a:r>
            <a:r>
              <a:rPr lang="en-US" altLang="zh-CN" sz="1400" dirty="0" smtClean="0"/>
              <a:t>.</a:t>
            </a:r>
          </a:p>
          <a:p>
            <a:r>
              <a:rPr lang="en-US" altLang="zh-CN" sz="1400" dirty="0" smtClean="0"/>
              <a:t>Type in </a:t>
            </a:r>
            <a:r>
              <a:rPr lang="en-US" altLang="zh-CN" sz="1400" b="1" dirty="0" smtClean="0"/>
              <a:t>Port number, Sender’s Email Address, Waiting Time and Max Repeat Time.</a:t>
            </a:r>
          </a:p>
          <a:p>
            <a:r>
              <a:rPr lang="en-US" altLang="zh-CN" sz="1400" dirty="0" smtClean="0"/>
              <a:t>Check </a:t>
            </a:r>
            <a:r>
              <a:rPr lang="en-US" altLang="zh-CN" sz="1400" dirty="0" smtClean="0">
                <a:solidFill>
                  <a:srgbClr val="FF0000"/>
                </a:solidFill>
              </a:rPr>
              <a:t>My Server requires authentication</a:t>
            </a:r>
            <a:r>
              <a:rPr lang="en-US" altLang="zh-CN" sz="1400" dirty="0" smtClean="0"/>
              <a:t> and type in </a:t>
            </a:r>
            <a:r>
              <a:rPr lang="en-US" altLang="zh-CN" sz="1400" b="1" dirty="0" smtClean="0"/>
              <a:t>User Name </a:t>
            </a:r>
            <a:r>
              <a:rPr lang="en-US" altLang="zh-CN" sz="1400" dirty="0" smtClean="0"/>
              <a:t>and</a:t>
            </a:r>
            <a:r>
              <a:rPr lang="en-US" altLang="zh-CN" sz="1400" b="1" dirty="0" smtClean="0"/>
              <a:t> Password</a:t>
            </a:r>
            <a:r>
              <a:rPr lang="en-US" altLang="zh-CN" sz="1400" dirty="0" smtClean="0"/>
              <a:t>.</a:t>
            </a:r>
          </a:p>
          <a:p>
            <a:r>
              <a:rPr lang="en-US" altLang="zh-CN" sz="1400" dirty="0" smtClean="0"/>
              <a:t>Press </a:t>
            </a:r>
            <a:r>
              <a:rPr lang="en-US" altLang="zh-CN" sz="1400" b="1" dirty="0" smtClean="0"/>
              <a:t>Add Address&gt;&gt;</a:t>
            </a:r>
            <a:r>
              <a:rPr lang="en-US" altLang="zh-CN" sz="1400" dirty="0" smtClean="0"/>
              <a:t> and type in </a:t>
            </a:r>
            <a:r>
              <a:rPr lang="en-US" altLang="zh-CN" sz="1400" b="1" dirty="0" smtClean="0"/>
              <a:t>Name </a:t>
            </a:r>
            <a:r>
              <a:rPr lang="en-US" altLang="zh-CN" sz="1400" dirty="0" smtClean="0"/>
              <a:t>and</a:t>
            </a:r>
            <a:r>
              <a:rPr lang="en-US" altLang="zh-CN" sz="1400" b="1" dirty="0" smtClean="0"/>
              <a:t> Email Address</a:t>
            </a:r>
            <a:r>
              <a:rPr lang="en-US" altLang="zh-CN" sz="1400" dirty="0" smtClean="0"/>
              <a:t> to add in </a:t>
            </a:r>
            <a:r>
              <a:rPr lang="en-US" altLang="zh-CN" sz="1400" b="1" dirty="0" smtClean="0"/>
              <a:t>Address Book</a:t>
            </a:r>
            <a:r>
              <a:rPr lang="en-US" altLang="zh-CN" sz="1400" dirty="0" smtClean="0"/>
              <a:t>.</a:t>
            </a:r>
          </a:p>
          <a:p>
            <a:r>
              <a:rPr lang="en-US" altLang="zh-CN" sz="1400" dirty="0" smtClean="0"/>
              <a:t>Press </a:t>
            </a:r>
            <a:r>
              <a:rPr lang="en-US" altLang="zh-CN" sz="1400" b="1" dirty="0" smtClean="0"/>
              <a:t>OK</a:t>
            </a:r>
            <a:r>
              <a:rPr lang="en-US" altLang="zh-CN" sz="1400" dirty="0" smtClean="0"/>
              <a:t>.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Report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89" y="1723604"/>
            <a:ext cx="3907407" cy="42976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91" y="4516526"/>
            <a:ext cx="2133333" cy="15047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25" y="4516526"/>
            <a:ext cx="2171543" cy="1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8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470" y="1844824"/>
            <a:ext cx="363845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Click </a:t>
            </a:r>
            <a:r>
              <a:rPr lang="en-US" altLang="zh-CN" sz="1600" dirty="0">
                <a:solidFill>
                  <a:srgbClr val="FF0000"/>
                </a:solidFill>
              </a:rPr>
              <a:t>Report</a:t>
            </a:r>
            <a:r>
              <a:rPr lang="en-US" altLang="zh-CN" sz="1600" dirty="0" smtClean="0"/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Email Settings </a:t>
            </a:r>
            <a:r>
              <a:rPr lang="en-US" altLang="zh-CN" sz="1600" dirty="0" smtClean="0"/>
              <a:t>and </a:t>
            </a:r>
            <a:r>
              <a:rPr lang="en-US" altLang="zh-CN" sz="1600" dirty="0"/>
              <a:t>press </a:t>
            </a:r>
            <a:r>
              <a:rPr lang="en-US" altLang="zh-CN" sz="1600" dirty="0" smtClean="0">
                <a:solidFill>
                  <a:srgbClr val="FF0000"/>
                </a:solidFill>
              </a:rPr>
              <a:t>Add Node.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Report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69131"/>
            <a:ext cx="4176464" cy="373643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886884" y="4326195"/>
            <a:ext cx="1485316" cy="3269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868144" y="2348880"/>
            <a:ext cx="64807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23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1678156"/>
            <a:ext cx="4320480" cy="32932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Email</a:t>
            </a:r>
            <a:r>
              <a:rPr lang="en-US" altLang="zh-CN" sz="1600" dirty="0" smtClean="0"/>
              <a:t> is the Title of the sending email.</a:t>
            </a:r>
          </a:p>
          <a:p>
            <a:r>
              <a:rPr lang="en-US" altLang="zh-CN" sz="1600" b="1" dirty="0" smtClean="0"/>
              <a:t>Receiver</a:t>
            </a:r>
            <a:r>
              <a:rPr lang="en-US" altLang="zh-CN" sz="1600" dirty="0" smtClean="0"/>
              <a:t> is the email address in the address book.</a:t>
            </a:r>
          </a:p>
          <a:p>
            <a:r>
              <a:rPr lang="en-US" altLang="zh-CN" sz="1600" dirty="0" smtClean="0"/>
              <a:t>Report Email Settings: Press Add Report Files to add the auto-sending Excel file. Please add the no time stamp Excel  file to the list. (e.g.: 3F </a:t>
            </a:r>
            <a:r>
              <a:rPr lang="en-US" altLang="zh-CN" sz="1600" dirty="0"/>
              <a:t>East Incomer-Daily Energy Consumption Report.xls ) </a:t>
            </a:r>
            <a:endParaRPr lang="en-US" altLang="zh-CN" sz="1600" dirty="0" smtClean="0"/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The program will automatically search the latest time stamp files in the folder as attachments.</a:t>
            </a:r>
          </a:p>
          <a:p>
            <a:r>
              <a:rPr lang="en-US" altLang="zh-CN" sz="1600" dirty="0" smtClean="0"/>
              <a:t>Set the interval time as send every day/month/ year/regular interval.</a:t>
            </a:r>
          </a:p>
          <a:p>
            <a:r>
              <a:rPr lang="en-US" altLang="zh-CN" sz="1600" dirty="0" smtClean="0"/>
              <a:t>Set </a:t>
            </a:r>
            <a:r>
              <a:rPr lang="en-US" altLang="zh-CN" sz="1600" i="1" dirty="0" smtClean="0">
                <a:solidFill>
                  <a:srgbClr val="FF0000"/>
                </a:solidFill>
              </a:rPr>
              <a:t>Auto send time(Start time) </a:t>
            </a:r>
            <a:r>
              <a:rPr lang="en-US" altLang="zh-CN" sz="1600" dirty="0" smtClean="0"/>
              <a:t>and </a:t>
            </a:r>
            <a:r>
              <a:rPr lang="en-US" altLang="zh-CN" sz="1600" i="1" dirty="0" smtClean="0">
                <a:solidFill>
                  <a:srgbClr val="FF0000"/>
                </a:solidFill>
              </a:rPr>
              <a:t>Output Interval</a:t>
            </a:r>
            <a:r>
              <a:rPr lang="en-US" altLang="zh-CN" sz="1600" dirty="0" smtClean="0"/>
              <a:t>. The email will auto-send by the Start time you set.</a:t>
            </a:r>
            <a:endParaRPr lang="en-US" altLang="zh-CN" sz="1600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Report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68" y="1628800"/>
            <a:ext cx="3695848" cy="45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36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470" y="3072704"/>
            <a:ext cx="4358530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After all the above configuration done, press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Save</a:t>
            </a:r>
            <a:r>
              <a:rPr lang="en-US" altLang="zh-CN" sz="1600" dirty="0" smtClean="0"/>
              <a:t>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4032448" cy="295232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858974" y="2492896"/>
            <a:ext cx="633670" cy="5180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Report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2564904"/>
            <a:ext cx="3465475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Open Pecmail.exe in the PecStar installation directory</a:t>
            </a:r>
          </a:p>
          <a:p>
            <a:r>
              <a:rPr lang="en-US" altLang="zh-CN" sz="1600" dirty="0" smtClean="0"/>
              <a:t>(Default: \</a:t>
            </a:r>
            <a:r>
              <a:rPr lang="en-US" altLang="zh-CN" sz="1600" dirty="0" smtClean="0"/>
              <a:t>CET\Common\Pecsmail.exe)</a:t>
            </a:r>
            <a:endParaRPr lang="zh-CN" altLang="en-US" sz="1600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Report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45355"/>
            <a:ext cx="4334492" cy="320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76682" y="4394010"/>
            <a:ext cx="943590" cy="1871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23528" y="5579948"/>
            <a:ext cx="842493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NOTE: If any auto-mail setting changed, please close PecMail.exe and restart it.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0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35697" y="5334307"/>
            <a:ext cx="4824536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The Email details are shown in the panel.</a:t>
            </a:r>
          </a:p>
          <a:p>
            <a:r>
              <a:rPr lang="en-US" altLang="zh-CN" sz="1600" b="1" dirty="0" smtClean="0">
                <a:solidFill>
                  <a:srgbClr val="0070C0"/>
                </a:solidFill>
              </a:rPr>
              <a:t>Start Email Server! </a:t>
            </a:r>
            <a:r>
              <a:rPr lang="en-US" altLang="zh-CN" sz="1600" dirty="0" smtClean="0"/>
              <a:t>in Pecsmail panel means Pecmail is ready to send email.</a:t>
            </a:r>
            <a:endParaRPr lang="zh-CN" altLang="en-US" sz="1600" dirty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Report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99079"/>
            <a:ext cx="6192688" cy="37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04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2219380"/>
            <a:ext cx="2880320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The message of successfully sending report email  shows up in Pecsmail panel as well.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The email and attachments can be received in a few seconds.</a:t>
            </a: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Report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54" y="1660125"/>
            <a:ext cx="5264070" cy="31794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24354" y="4221088"/>
            <a:ext cx="5264070" cy="1871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47" y="4941168"/>
            <a:ext cx="6323810" cy="1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74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Report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2636912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smtClean="0">
                <a:solidFill>
                  <a:srgbClr val="00B0F0"/>
                </a:solidFill>
                <a:latin typeface="华文隶书" pitchFamily="2" charset="-122"/>
                <a:ea typeface="华文隶书" pitchFamily="2" charset="-122"/>
              </a:rPr>
              <a:t>Thank you!!!</a:t>
            </a:r>
            <a:endParaRPr lang="zh-CN" altLang="en-US" sz="8000" b="1" dirty="0">
              <a:solidFill>
                <a:srgbClr val="00B0F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264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</a:t>
            </a:r>
            <a:r>
              <a:rPr lang="en-US" altLang="zh-CN" sz="3600" dirty="0" smtClean="0">
                <a:solidFill>
                  <a:srgbClr val="FFFF00"/>
                </a:solidFill>
              </a:rPr>
              <a:t>Report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908" y="2708920"/>
            <a:ext cx="4405100" cy="13234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Extract </a:t>
            </a:r>
            <a:r>
              <a:rPr lang="en-US" altLang="zh-CN" sz="1600" dirty="0" err="1" smtClean="0"/>
              <a:t>PecMail.rar</a:t>
            </a:r>
            <a:r>
              <a:rPr lang="en-US" altLang="zh-CN" sz="1600" dirty="0" smtClean="0"/>
              <a:t> to the PecStar installation directory(Default D:\CET\Common)</a:t>
            </a:r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If the Confirm file replace textbox pops up, press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Yes to All</a:t>
            </a:r>
            <a:r>
              <a:rPr lang="en-US" altLang="zh-CN" sz="1600" dirty="0" smtClean="0"/>
              <a:t>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4104456" cy="38205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4647767" cy="107137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812655" y="1988840"/>
            <a:ext cx="178598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995709" y="2420888"/>
            <a:ext cx="1160467" cy="1800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2618655" cy="210882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87624" y="5782686"/>
            <a:ext cx="589247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7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</a:t>
            </a:r>
            <a:r>
              <a:rPr lang="en-US" altLang="zh-CN" sz="3600" dirty="0" smtClean="0">
                <a:solidFill>
                  <a:srgbClr val="FFFF00"/>
                </a:solidFill>
              </a:rPr>
              <a:t>Report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1988840"/>
            <a:ext cx="44051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Open the PecStar installation directory(Default</a:t>
            </a:r>
            <a:r>
              <a:rPr lang="en-US" altLang="zh-CN" sz="1600" dirty="0"/>
              <a:t>: D:\CET\Common</a:t>
            </a:r>
            <a:r>
              <a:rPr lang="en-US" altLang="zh-CN" sz="1600" dirty="0" smtClean="0"/>
              <a:t>), open </a:t>
            </a:r>
            <a:r>
              <a:rPr lang="en-US" altLang="zh-CN" sz="1600" dirty="0" smtClean="0">
                <a:solidFill>
                  <a:srgbClr val="FF0000"/>
                </a:solidFill>
              </a:rPr>
              <a:t>ReportExportManager.exe</a:t>
            </a:r>
            <a:r>
              <a:rPr lang="en-US" altLang="zh-CN" sz="1600" dirty="0" smtClean="0"/>
              <a:t>.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7"/>
            <a:ext cx="4968552" cy="223224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092784" y="3861048"/>
            <a:ext cx="14259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83568" y="3068961"/>
            <a:ext cx="187220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42" y="2104380"/>
            <a:ext cx="3492438" cy="37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9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91229" y="1397094"/>
            <a:ext cx="3977115" cy="18158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Choose </a:t>
            </a:r>
            <a:r>
              <a:rPr lang="en-US" altLang="zh-CN" sz="1400" b="1" dirty="0" smtClean="0"/>
              <a:t>Basic Properties </a:t>
            </a:r>
            <a:r>
              <a:rPr lang="en-US" altLang="zh-CN" sz="1400" dirty="0" smtClean="0"/>
              <a:t>first. Set as below:</a:t>
            </a:r>
          </a:p>
          <a:p>
            <a:r>
              <a:rPr lang="en-US" altLang="zh-CN" sz="1400" dirty="0" smtClean="0"/>
              <a:t>Enable: Enable.</a:t>
            </a:r>
          </a:p>
          <a:p>
            <a:r>
              <a:rPr lang="en-US" altLang="zh-CN" sz="1400" dirty="0" smtClean="0"/>
              <a:t>Launch Mode: Auto-Start.(Auto Mode means the program will auto-startup when log in the operating system)</a:t>
            </a:r>
          </a:p>
          <a:p>
            <a:r>
              <a:rPr lang="en-US" altLang="zh-CN" sz="1400" dirty="0" smtClean="0"/>
              <a:t>Export Path: Set as you want.</a:t>
            </a:r>
          </a:p>
          <a:p>
            <a:r>
              <a:rPr lang="en-US" altLang="zh-CN" sz="1400" dirty="0" smtClean="0"/>
              <a:t>Classify by time: Unclassified. </a:t>
            </a:r>
          </a:p>
          <a:p>
            <a:r>
              <a:rPr lang="en-US" altLang="zh-CN" sz="1400" dirty="0" smtClean="0"/>
              <a:t>Then press </a:t>
            </a:r>
            <a:r>
              <a:rPr lang="en-US" altLang="zh-CN" sz="1400" b="1" dirty="0" smtClean="0">
                <a:solidFill>
                  <a:srgbClr val="FF0000"/>
                </a:solidFill>
              </a:rPr>
              <a:t>Save</a:t>
            </a:r>
            <a:r>
              <a:rPr lang="en-US" altLang="zh-CN" sz="1400" dirty="0" smtClean="0"/>
              <a:t>.</a:t>
            </a: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457200" y="-9026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rgbClr val="FFFF00"/>
                </a:solidFill>
              </a:rPr>
              <a:t>SOP for Configuring Auto-mail </a:t>
            </a:r>
            <a:r>
              <a:rPr lang="en-US" altLang="zh-CN" sz="3600" dirty="0">
                <a:solidFill>
                  <a:srgbClr val="FFFF00"/>
                </a:solidFill>
              </a:rPr>
              <a:t>Report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3384376" cy="37444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84984"/>
            <a:ext cx="3336047" cy="29052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371" y="3789040"/>
            <a:ext cx="1371429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6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496" y="1412776"/>
            <a:ext cx="3348372" cy="469359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300" dirty="0" smtClean="0"/>
              <a:t>Choose </a:t>
            </a:r>
            <a:r>
              <a:rPr lang="en-US" altLang="zh-CN" sz="1300" b="1" dirty="0" smtClean="0"/>
              <a:t>Export Settings</a:t>
            </a:r>
            <a:r>
              <a:rPr lang="en-US" altLang="zh-CN" sz="1300" dirty="0" smtClean="0"/>
              <a:t>.</a:t>
            </a:r>
          </a:p>
          <a:p>
            <a:r>
              <a:rPr lang="en-US" altLang="zh-CN" sz="1300" dirty="0" smtClean="0"/>
              <a:t>Press </a:t>
            </a:r>
            <a:r>
              <a:rPr lang="en-US" altLang="zh-CN" sz="1300" b="1" dirty="0" smtClean="0">
                <a:solidFill>
                  <a:srgbClr val="FF0000"/>
                </a:solidFill>
              </a:rPr>
              <a:t>New</a:t>
            </a:r>
            <a:r>
              <a:rPr lang="en-US" altLang="zh-CN" sz="1300" dirty="0" smtClean="0"/>
              <a:t> to build a Auto-Export Scheme.</a:t>
            </a:r>
          </a:p>
          <a:p>
            <a:r>
              <a:rPr lang="en-US" altLang="zh-CN" sz="1300" dirty="0" smtClean="0"/>
              <a:t>Name: As you want.</a:t>
            </a:r>
          </a:p>
          <a:p>
            <a:r>
              <a:rPr lang="en-US" altLang="zh-CN" sz="1300" dirty="0" smtClean="0"/>
              <a:t>Report Type: PecStar Report/PecStar Report Template. For </a:t>
            </a:r>
            <a:r>
              <a:rPr lang="en-US" altLang="zh-CN" sz="1300" b="1" i="1" dirty="0" smtClean="0"/>
              <a:t>PecStar Report Template</a:t>
            </a:r>
            <a:r>
              <a:rPr lang="en-US" altLang="zh-CN" sz="1300" dirty="0" smtClean="0"/>
              <a:t>, the devices need to be chosen in the </a:t>
            </a:r>
            <a:r>
              <a:rPr lang="en-US" altLang="zh-CN" sz="1300" b="1" i="1" dirty="0" smtClean="0"/>
              <a:t>Object List</a:t>
            </a:r>
            <a:r>
              <a:rPr lang="en-US" altLang="zh-CN" sz="1300" dirty="0" smtClean="0"/>
              <a:t>.</a:t>
            </a:r>
          </a:p>
          <a:p>
            <a:r>
              <a:rPr lang="en-US" altLang="zh-CN" sz="1300" dirty="0" smtClean="0"/>
              <a:t>Report List: Press </a:t>
            </a:r>
            <a:r>
              <a:rPr lang="en-US" altLang="zh-CN" sz="1300" b="1" dirty="0">
                <a:solidFill>
                  <a:srgbClr val="FF0000"/>
                </a:solidFill>
              </a:rPr>
              <a:t>Select</a:t>
            </a:r>
            <a:r>
              <a:rPr lang="en-US" altLang="zh-CN" sz="1300" dirty="0" smtClean="0"/>
              <a:t> to choose Reports and add them into Report list.</a:t>
            </a:r>
          </a:p>
          <a:p>
            <a:endParaRPr lang="en-US" altLang="zh-CN" sz="1300" dirty="0"/>
          </a:p>
          <a:p>
            <a:r>
              <a:rPr lang="en-US" altLang="zh-CN" sz="1300" dirty="0" err="1" smtClean="0"/>
              <a:t>ExportFreq</a:t>
            </a:r>
            <a:r>
              <a:rPr lang="en-US" altLang="zh-CN" sz="1300" dirty="0" smtClean="0"/>
              <a:t>: Export Daily/Monthly.</a:t>
            </a:r>
          </a:p>
          <a:p>
            <a:r>
              <a:rPr lang="en-US" altLang="zh-CN" sz="1300" dirty="0" smtClean="0"/>
              <a:t>Export Time: The time you export every day/month and the start date.</a:t>
            </a:r>
          </a:p>
          <a:p>
            <a:r>
              <a:rPr lang="en-US" altLang="zh-CN" sz="1300" dirty="0" smtClean="0"/>
              <a:t>Object List: Press </a:t>
            </a:r>
            <a:r>
              <a:rPr lang="en-US" altLang="zh-CN" sz="1300" b="1" dirty="0">
                <a:solidFill>
                  <a:srgbClr val="FF0000"/>
                </a:solidFill>
              </a:rPr>
              <a:t>Select</a:t>
            </a:r>
            <a:r>
              <a:rPr lang="en-US" altLang="zh-CN" sz="1300" dirty="0" smtClean="0"/>
              <a:t> devices to add in the list and  the exported data will be stored in separate Excel files of different devices. (Only available for PecStar Report Template type)</a:t>
            </a:r>
          </a:p>
          <a:p>
            <a:r>
              <a:rPr lang="en-US" altLang="zh-CN" sz="1300" dirty="0" smtClean="0"/>
              <a:t>Take 3F East Incomer as example, the auto-export Excel file name will be </a:t>
            </a:r>
            <a:r>
              <a:rPr lang="en-US" altLang="zh-CN" sz="1300" b="1" i="1" dirty="0">
                <a:solidFill>
                  <a:srgbClr val="7030A0"/>
                </a:solidFill>
              </a:rPr>
              <a:t>3F East Incomer-Daily Energy Consumption Report+ time </a:t>
            </a:r>
            <a:r>
              <a:rPr lang="en-US" altLang="zh-CN" sz="1300" b="1" i="1" dirty="0" smtClean="0">
                <a:solidFill>
                  <a:srgbClr val="7030A0"/>
                </a:solidFill>
              </a:rPr>
              <a:t>stamp.xls </a:t>
            </a:r>
            <a:endParaRPr lang="en-US" altLang="zh-CN" sz="1300" b="1" i="1" dirty="0" smtClean="0"/>
          </a:p>
          <a:p>
            <a:endParaRPr lang="en-US" altLang="zh-CN" sz="1300" dirty="0" smtClean="0"/>
          </a:p>
          <a:p>
            <a:r>
              <a:rPr lang="en-US" altLang="zh-CN" sz="1300" dirty="0" smtClean="0"/>
              <a:t>Press </a:t>
            </a:r>
            <a:r>
              <a:rPr lang="en-US" altLang="zh-CN" sz="1300" b="1" dirty="0">
                <a:solidFill>
                  <a:srgbClr val="FF0000"/>
                </a:solidFill>
              </a:rPr>
              <a:t>Save</a:t>
            </a:r>
            <a:r>
              <a:rPr lang="en-US" altLang="zh-CN" sz="1300" dirty="0" smtClean="0"/>
              <a:t> and keep the program as background program.</a:t>
            </a: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446856" y="-9026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rgbClr val="FFFF00"/>
                </a:solidFill>
              </a:rPr>
              <a:t>SOP for Configuring Auto-mail </a:t>
            </a:r>
            <a:r>
              <a:rPr lang="en-US" altLang="zh-CN" sz="3600" dirty="0">
                <a:solidFill>
                  <a:srgbClr val="FFFF00"/>
                </a:solidFill>
              </a:rPr>
              <a:t>Report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1820821"/>
            <a:ext cx="5652628" cy="376841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527884" y="5301208"/>
            <a:ext cx="32403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580112" y="5013176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956376" y="5013176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80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9454" y="2170599"/>
            <a:ext cx="4502546" cy="35394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Enter the export </a:t>
            </a:r>
            <a:r>
              <a:rPr lang="en-US" altLang="zh-CN" sz="1600" dirty="0"/>
              <a:t>path of </a:t>
            </a:r>
            <a:r>
              <a:rPr lang="en-US" altLang="zh-CN" sz="1600" dirty="0" smtClean="0"/>
              <a:t>ReportExportManager.exe. </a:t>
            </a:r>
            <a:r>
              <a:rPr lang="en-US" altLang="zh-CN" sz="1600" dirty="0"/>
              <a:t>(C:\Users\CETDaniel\Desktop\Auto-mail </a:t>
            </a:r>
            <a:r>
              <a:rPr lang="en-US" altLang="zh-CN" sz="1600" dirty="0" smtClean="0"/>
              <a:t>test)</a:t>
            </a:r>
          </a:p>
          <a:p>
            <a:endParaRPr lang="en-US" altLang="zh-CN" sz="1600" dirty="0" smtClean="0"/>
          </a:p>
          <a:p>
            <a:pPr algn="just"/>
            <a:r>
              <a:rPr lang="en-US" altLang="zh-CN" sz="1600" dirty="0" smtClean="0"/>
              <a:t>Right click and choose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New</a:t>
            </a:r>
            <a:r>
              <a:rPr lang="en-US" altLang="zh-CN" sz="1600" dirty="0" smtClean="0"/>
              <a:t> then </a:t>
            </a:r>
            <a:r>
              <a:rPr lang="en-US" altLang="zh-CN" sz="1600" b="1" dirty="0">
                <a:solidFill>
                  <a:srgbClr val="FF0000"/>
                </a:solidFill>
              </a:rPr>
              <a:t>choose Microsoft Excel worksheet</a:t>
            </a:r>
            <a:r>
              <a:rPr lang="en-US" altLang="zh-CN" sz="1600" dirty="0" smtClean="0"/>
              <a:t> and change the name. For example, the auto export report </a:t>
            </a:r>
            <a:r>
              <a:rPr lang="en-US" altLang="zh-CN" sz="1600" dirty="0"/>
              <a:t>file name is </a:t>
            </a:r>
            <a:r>
              <a:rPr lang="en-US" altLang="zh-CN" sz="1600" i="1" dirty="0">
                <a:solidFill>
                  <a:srgbClr val="7030A0"/>
                </a:solidFill>
              </a:rPr>
              <a:t>3F East Incomer-Daily Energy Consumption </a:t>
            </a:r>
            <a:r>
              <a:rPr lang="en-US" altLang="zh-CN" sz="1600" i="1" dirty="0" smtClean="0">
                <a:solidFill>
                  <a:srgbClr val="7030A0"/>
                </a:solidFill>
              </a:rPr>
              <a:t>Report+ time stamp.xls</a:t>
            </a:r>
            <a:r>
              <a:rPr lang="en-US" altLang="zh-CN" sz="1600" dirty="0" smtClean="0"/>
              <a:t>, please set the file name </a:t>
            </a:r>
            <a:r>
              <a:rPr lang="en-US" altLang="zh-CN" sz="1600" i="1" dirty="0" smtClean="0"/>
              <a:t>as </a:t>
            </a:r>
            <a:r>
              <a:rPr lang="en-US" altLang="zh-CN" sz="1600" i="1" dirty="0">
                <a:solidFill>
                  <a:srgbClr val="FF0000"/>
                </a:solidFill>
              </a:rPr>
              <a:t>3F East Incomer-Daily Energy Consumption </a:t>
            </a:r>
            <a:r>
              <a:rPr lang="en-US" altLang="zh-CN" sz="1600" i="1" dirty="0" smtClean="0">
                <a:solidFill>
                  <a:srgbClr val="FF0000"/>
                </a:solidFill>
              </a:rPr>
              <a:t>Report.xls</a:t>
            </a:r>
            <a:r>
              <a:rPr lang="en-US" altLang="zh-CN" sz="1600" dirty="0"/>
              <a:t>.</a:t>
            </a:r>
            <a:endParaRPr lang="en-US" altLang="zh-CN" sz="1600" dirty="0" smtClean="0"/>
          </a:p>
          <a:p>
            <a:pPr algn="just"/>
            <a:endParaRPr lang="en-US" altLang="zh-CN" sz="1600" b="1" dirty="0" smtClean="0"/>
          </a:p>
          <a:p>
            <a:pPr algn="just"/>
            <a:r>
              <a:rPr lang="en-US" altLang="zh-CN" sz="1600" b="1" dirty="0"/>
              <a:t>The no time stamp Excel file will be used in </a:t>
            </a:r>
            <a:r>
              <a:rPr lang="en-US" altLang="zh-CN" sz="1600" b="1" dirty="0" err="1"/>
              <a:t>PecConfig</a:t>
            </a:r>
            <a:r>
              <a:rPr lang="en-US" altLang="zh-CN" sz="1600" b="1" dirty="0"/>
              <a:t> to activate auto-mail function.</a:t>
            </a:r>
          </a:p>
          <a:p>
            <a:endParaRPr lang="en-US" altLang="zh-CN" sz="1600" dirty="0" smtClean="0"/>
          </a:p>
          <a:p>
            <a:endParaRPr lang="en-US" altLang="zh-CN" sz="1600" dirty="0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457200" y="-9026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rgbClr val="FFFF00"/>
                </a:solidFill>
              </a:rPr>
              <a:t>SOP for Configuring Auto-mail </a:t>
            </a:r>
            <a:r>
              <a:rPr lang="en-US" altLang="zh-CN" sz="3600" dirty="0">
                <a:solidFill>
                  <a:srgbClr val="FFFF00"/>
                </a:solidFill>
              </a:rPr>
              <a:t>Report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19" y="1768327"/>
            <a:ext cx="4414781" cy="346087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962476" y="4365104"/>
            <a:ext cx="2002012" cy="219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16016" y="4725144"/>
            <a:ext cx="2209092" cy="219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00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9454" y="1772816"/>
            <a:ext cx="4502546" cy="28007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 smtClean="0"/>
              <a:t>If the new Excel file is .</a:t>
            </a:r>
            <a:r>
              <a:rPr lang="en-US" altLang="zh-CN" sz="1600" dirty="0" err="1" smtClean="0"/>
              <a:t>xlsx</a:t>
            </a:r>
            <a:r>
              <a:rPr lang="en-US" altLang="zh-CN" sz="1600" dirty="0" smtClean="0"/>
              <a:t> format, please change to .</a:t>
            </a:r>
            <a:r>
              <a:rPr lang="en-US" altLang="zh-CN" sz="1600" dirty="0" err="1" smtClean="0"/>
              <a:t>xls</a:t>
            </a:r>
            <a:r>
              <a:rPr lang="en-US" altLang="zh-CN" sz="1600" dirty="0" smtClean="0"/>
              <a:t> format (Excel 97-2003 Workbook format) in the following steps:</a:t>
            </a:r>
          </a:p>
          <a:p>
            <a:pPr marL="342900" indent="-342900" algn="just">
              <a:buAutoNum type="arabicPeriod"/>
            </a:pPr>
            <a:r>
              <a:rPr lang="en-US" altLang="zh-CN" sz="1600" dirty="0" smtClean="0"/>
              <a:t>Open the </a:t>
            </a:r>
            <a:r>
              <a:rPr lang="en-US" altLang="zh-CN" sz="1600" dirty="0" err="1" smtClean="0"/>
              <a:t>xlsx</a:t>
            </a:r>
            <a:r>
              <a:rPr lang="en-US" altLang="zh-CN" sz="1600" dirty="0" smtClean="0"/>
              <a:t> file.</a:t>
            </a:r>
          </a:p>
          <a:p>
            <a:pPr marL="342900" indent="-342900" algn="just">
              <a:buAutoNum type="arabicPeriod"/>
            </a:pPr>
            <a:r>
              <a:rPr lang="en-US" altLang="zh-CN" sz="1600" dirty="0" smtClean="0"/>
              <a:t>Choose </a:t>
            </a:r>
            <a:r>
              <a:rPr lang="en-US" altLang="zh-CN" sz="1600" i="1" dirty="0" smtClean="0"/>
              <a:t>Save As </a:t>
            </a:r>
            <a:r>
              <a:rPr lang="en-US" altLang="zh-CN" sz="1600" dirty="0" smtClean="0"/>
              <a:t>and choose </a:t>
            </a:r>
            <a:r>
              <a:rPr lang="en-US" altLang="zh-CN" sz="1600" i="1" dirty="0" smtClean="0"/>
              <a:t>Excel 97-2003 Workbook</a:t>
            </a:r>
            <a:r>
              <a:rPr lang="en-US" altLang="zh-CN" sz="1600" dirty="0" smtClean="0"/>
              <a:t>.</a:t>
            </a:r>
          </a:p>
          <a:p>
            <a:pPr marL="342900" indent="-342900" algn="just">
              <a:buAutoNum type="arabicPeriod"/>
            </a:pPr>
            <a:r>
              <a:rPr lang="en-US" altLang="zh-CN" sz="1600" dirty="0" smtClean="0"/>
              <a:t>Change the name as the previous PPT.</a:t>
            </a:r>
          </a:p>
          <a:p>
            <a:pPr marL="342900" indent="-342900" algn="just">
              <a:buAutoNum type="arabicPeriod"/>
            </a:pPr>
            <a:r>
              <a:rPr lang="en-US" altLang="zh-CN" sz="1600" dirty="0" smtClean="0"/>
              <a:t>Save the Excel file in the export path folder </a:t>
            </a:r>
            <a:r>
              <a:rPr lang="en-US" altLang="zh-CN" sz="1600" dirty="0"/>
              <a:t>of </a:t>
            </a:r>
            <a:r>
              <a:rPr lang="en-US" altLang="zh-CN" sz="1600" dirty="0" smtClean="0"/>
              <a:t>ReportExportManager.exe.</a:t>
            </a:r>
          </a:p>
          <a:p>
            <a:endParaRPr lang="en-US" altLang="zh-CN" sz="1600" dirty="0" smtClean="0"/>
          </a:p>
          <a:p>
            <a:endParaRPr lang="en-US" altLang="zh-CN" sz="1600" dirty="0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457200" y="-9026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rgbClr val="FFFF00"/>
                </a:solidFill>
              </a:rPr>
              <a:t>SOP for Configuring Auto-mail </a:t>
            </a:r>
            <a:r>
              <a:rPr lang="en-US" altLang="zh-CN" sz="3600" dirty="0">
                <a:solidFill>
                  <a:srgbClr val="FFFF00"/>
                </a:solidFill>
              </a:rPr>
              <a:t>Report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17163"/>
            <a:ext cx="4176465" cy="401609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60032" y="3717032"/>
            <a:ext cx="115212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084167" y="4293096"/>
            <a:ext cx="2880321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70004"/>
            <a:ext cx="5752876" cy="138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251520" y="4725144"/>
            <a:ext cx="3096344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5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43608" y="1772816"/>
            <a:ext cx="651877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The exported files with time stamp will be automatically stored in the export path folder. </a:t>
            </a:r>
          </a:p>
          <a:p>
            <a:endParaRPr lang="en-US" altLang="zh-CN" sz="1600" dirty="0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457200" y="-9026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rgbClr val="FFFF00"/>
                </a:solidFill>
              </a:rPr>
              <a:t>SOP for Configuring Auto-mail </a:t>
            </a:r>
            <a:r>
              <a:rPr lang="en-US" altLang="zh-CN" sz="3600" dirty="0">
                <a:solidFill>
                  <a:srgbClr val="FFFF00"/>
                </a:solidFill>
              </a:rPr>
              <a:t>Report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6" y="2825723"/>
            <a:ext cx="8838520" cy="1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7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189128" y="3898335"/>
            <a:ext cx="849884" cy="219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00808"/>
            <a:ext cx="4836937" cy="3952381"/>
          </a:xfrm>
        </p:spPr>
      </p:pic>
      <p:sp>
        <p:nvSpPr>
          <p:cNvPr id="8" name="TextBox 7"/>
          <p:cNvSpPr txBox="1"/>
          <p:nvPr/>
        </p:nvSpPr>
        <p:spPr>
          <a:xfrm>
            <a:off x="213470" y="1817529"/>
            <a:ext cx="3710458" cy="13234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Click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Email Auto-send Configuration </a:t>
            </a:r>
            <a:r>
              <a:rPr lang="en-US" altLang="zh-CN" sz="1600" dirty="0" smtClean="0"/>
              <a:t>and press </a:t>
            </a:r>
            <a:r>
              <a:rPr lang="en-US" altLang="zh-CN" sz="1600" b="1" dirty="0">
                <a:solidFill>
                  <a:srgbClr val="FF0000"/>
                </a:solidFill>
              </a:rPr>
              <a:t>Properties</a:t>
            </a:r>
            <a:r>
              <a:rPr lang="en-US" altLang="zh-CN" sz="1600" dirty="0" smtClean="0"/>
              <a:t>.</a:t>
            </a:r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/>
          </a:p>
        </p:txBody>
      </p:sp>
      <p:sp>
        <p:nvSpPr>
          <p:cNvPr id="9" name="矩形 8"/>
          <p:cNvSpPr/>
          <p:nvPr/>
        </p:nvSpPr>
        <p:spPr>
          <a:xfrm>
            <a:off x="8259971" y="2105236"/>
            <a:ext cx="576064" cy="4709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SOP for Configuring Auto-mail Report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96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4355</TotalTime>
  <Words>789</Words>
  <Application>Microsoft Office PowerPoint</Application>
  <PresentationFormat>On-screen Show (4:3)</PresentationFormat>
  <Paragraphs>77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华文隶书</vt:lpstr>
      <vt:lpstr>宋体</vt:lpstr>
      <vt:lpstr>Arial</vt:lpstr>
      <vt:lpstr>Calibri</vt:lpstr>
      <vt:lpstr>Office 主题</vt:lpstr>
      <vt:lpstr>SOP of Configuring Auto-mail Report</vt:lpstr>
      <vt:lpstr>SOP for Configuring Auto-mail Report</vt:lpstr>
      <vt:lpstr>SOP for Configuring Auto-mail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SOP for Configuring Auto-mail Report</vt:lpstr>
      <vt:lpstr>SOP for Configuring Auto-mail Report</vt:lpstr>
      <vt:lpstr>SOP for Configuring Auto-mail Report</vt:lpstr>
      <vt:lpstr>SOP for Configuring Auto-mail Report</vt:lpstr>
      <vt:lpstr>SOP for Configuring Auto-mail Report</vt:lpstr>
      <vt:lpstr>SOP for Configuring Auto-mail Report</vt:lpstr>
      <vt:lpstr>SOP for Configuring Auto-mail Report</vt:lpstr>
      <vt:lpstr>SOP for Configuring Auto-mail Report</vt:lpstr>
      <vt:lpstr>SOP for Configuring Auto-mail Report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CETDaniel</dc:creator>
  <cp:lastModifiedBy>Judy</cp:lastModifiedBy>
  <cp:revision>54</cp:revision>
  <dcterms:created xsi:type="dcterms:W3CDTF">2013-10-22T05:54:25Z</dcterms:created>
  <dcterms:modified xsi:type="dcterms:W3CDTF">2020-08-05T06:43:25Z</dcterms:modified>
</cp:coreProperties>
</file>